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9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3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14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56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5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78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1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2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5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8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B2E6B-105F-4CCC-B419-32445F19E6BF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77961-E33F-4932-89FF-D27D1CE23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4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Ravie" pitchFamily="82" charset="0"/>
              </a:rPr>
              <a:t>COMMUNICABLE DISEASES</a:t>
            </a:r>
            <a:endParaRPr lang="en-US" sz="54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QK2C4CRO\MP90044863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09800"/>
            <a:ext cx="4404360" cy="396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94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THE COMMON COLD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b="1" dirty="0" smtClean="0"/>
              <a:t>COMMON COLD </a:t>
            </a:r>
            <a:r>
              <a:rPr lang="en-US" sz="2800" dirty="0" smtClean="0"/>
              <a:t>IS THE MOST FAMILIAR COMMUNICABLE DISEASE.</a:t>
            </a:r>
          </a:p>
          <a:p>
            <a:r>
              <a:rPr lang="en-US" sz="2800" dirty="0" smtClean="0"/>
              <a:t>THE SYMPTOMS MAY INCLUDE MILD FEVER, RUNNY NOSE, ITCHY EYES,  SNEEZING, COUGHING, MILD SORE THROAT, AND HEADACHE.</a:t>
            </a:r>
          </a:p>
          <a:p>
            <a:r>
              <a:rPr lang="en-US" sz="2800" dirty="0" smtClean="0"/>
              <a:t>YOU CAN PREVENT A COLD BY LIMITING YOUR EXPOSURE TO COLD VIRUSES AND KEEPING YOURSELF HEALTHY ENOUGH TO RESIST PATHOGENS.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88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COMMON COLD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TAKE AN ACTIVE ROLE IN GETTING PLENTY OF REST AND DRINKING PLENTY OF FLUIDS.</a:t>
            </a:r>
          </a:p>
          <a:p>
            <a:r>
              <a:rPr lang="en-US" sz="2800" dirty="0" smtClean="0"/>
              <a:t>OTC MEDICINES MAY RELIEVE SYMPTOMS.</a:t>
            </a:r>
          </a:p>
          <a:p>
            <a:r>
              <a:rPr lang="en-US" sz="2800" dirty="0" smtClean="0"/>
              <a:t>STAY AT LEAST 24 HOURS AFTER THE COLD APPEARS. IT IS MOST CONTAGIOUS DURING THIS PERIOD.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060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OTHER COMMON DISEASES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INFLUENZA OR FLU </a:t>
            </a:r>
            <a:r>
              <a:rPr lang="en-US" sz="2800" dirty="0" smtClean="0"/>
              <a:t>IS </a:t>
            </a:r>
            <a:r>
              <a:rPr lang="en-US" sz="2800" i="1" dirty="0" smtClean="0"/>
              <a:t>CAUSED BY ONE OF THE THREE TYPES OF INFLUENZA VIRUSES.EACH ONE WITH DIFFERENT STRAINS.</a:t>
            </a:r>
          </a:p>
          <a:p>
            <a:r>
              <a:rPr lang="en-US" sz="2800" dirty="0" smtClean="0"/>
              <a:t>FLU SYMPTOMS MAY INCLUDE FEVER , EXHAUSTION, CHILLS, HEADACHES, AND BODY ACHE.</a:t>
            </a:r>
          </a:p>
          <a:p>
            <a:r>
              <a:rPr lang="en-US" sz="2800" b="1" dirty="0" smtClean="0"/>
              <a:t>STREP THROAT</a:t>
            </a:r>
            <a:r>
              <a:rPr lang="en-US" sz="2800" dirty="0" smtClean="0"/>
              <a:t> IS </a:t>
            </a:r>
            <a:r>
              <a:rPr lang="en-US" sz="2800" i="1" dirty="0" smtClean="0"/>
              <a:t>IN THE NECK. LEFT UNTREATED, STREP THROAT CAN </a:t>
            </a:r>
            <a:r>
              <a:rPr lang="en-US" sz="2800" i="1" dirty="0"/>
              <a:t>LEADCAUSED BY THE STREPTOCOCCI BACTERIA THAT PRODUCE A VERY SORE THROAT, FEVER, MUSCLE PAIN, AND ENLARGED LYMPH NODES  </a:t>
            </a:r>
            <a:r>
              <a:rPr lang="en-US" sz="2800" i="1" dirty="0" smtClean="0"/>
              <a:t>TO SERIOUS COMPLICATIONS, INCLUDING HEART DAMAGE. </a:t>
            </a:r>
            <a:r>
              <a:rPr lang="en-US" sz="2800" dirty="0" smtClean="0"/>
              <a:t>IT CAN BE CURED WITH ANTIBIOTICS.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238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CONTINUE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HEPATITIS</a:t>
            </a:r>
            <a:r>
              <a:rPr lang="en-US" sz="2800" dirty="0" smtClean="0"/>
              <a:t> </a:t>
            </a:r>
            <a:r>
              <a:rPr lang="en-US" sz="2800" i="1" dirty="0" smtClean="0"/>
              <a:t>IS A VIRAL DISEASE OF THE LIVER CHARACTERIZED BY YELLOWING OF THE SKIN AND THE WHITES OF THE EYES. THERE ARE 3 TYPES OF HEPATITIS. THEY ARE HEPATITIS A, B, and C. </a:t>
            </a:r>
          </a:p>
          <a:p>
            <a:r>
              <a:rPr lang="en-US" sz="2800" b="1" dirty="0" smtClean="0"/>
              <a:t>MONONUCLEOSIS </a:t>
            </a:r>
            <a:r>
              <a:rPr lang="en-US" sz="2800" i="1" dirty="0" smtClean="0"/>
              <a:t>IS COMMON IN TEENS AND YOUNG ADULTS AND IS SPREAD BY DIRECT CONTACT. PEOPLE WHO HAVE MONO GENERALLY FEEL WEAK AND HAVE LITTLE ENERGY.</a:t>
            </a:r>
            <a:r>
              <a:rPr lang="en-US" sz="2800" dirty="0" smtClean="0"/>
              <a:t> </a:t>
            </a:r>
            <a:r>
              <a:rPr lang="en-US" sz="2800" b="1" dirty="0" smtClean="0"/>
              <a:t>TREATMENT</a:t>
            </a:r>
            <a:r>
              <a:rPr lang="en-US" sz="2800" dirty="0" smtClean="0"/>
              <a:t> INCLUDES COMPLETE BED REST. RECOVERY CAN TAKE THREE OR MORE WEEKS.</a:t>
            </a:r>
          </a:p>
        </p:txBody>
      </p:sp>
    </p:spTree>
    <p:extLst>
      <p:ext uri="{BB962C8B-B14F-4D97-AF65-F5344CB8AC3E}">
        <p14:creationId xmlns:p14="http://schemas.microsoft.com/office/powerpoint/2010/main" val="396818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GOOD HABITS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SENSIBLE  EATING</a:t>
            </a:r>
          </a:p>
          <a:p>
            <a:r>
              <a:rPr lang="en-US" sz="2800" b="1" dirty="0" smtClean="0"/>
              <a:t>GET PLENTY OF REST</a:t>
            </a:r>
          </a:p>
          <a:p>
            <a:r>
              <a:rPr lang="en-US" sz="2800" b="1" dirty="0" smtClean="0"/>
              <a:t>GET REGULAR PHYSICAL ACTIVITY</a:t>
            </a:r>
          </a:p>
          <a:p>
            <a:r>
              <a:rPr lang="en-US" sz="2800" b="1" dirty="0" smtClean="0"/>
              <a:t>AVOID TOBACCO , ALCOHOL, AND OTHER DRUGS</a:t>
            </a:r>
          </a:p>
          <a:p>
            <a:r>
              <a:rPr lang="en-US" sz="2800" b="1" dirty="0" smtClean="0"/>
              <a:t>AVOID SHARING PERSONAL ITEMS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600200"/>
            <a:ext cx="13716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5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292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COMMUNICABLE DISEASES</vt:lpstr>
      <vt:lpstr>THE COMMON COLD</vt:lpstr>
      <vt:lpstr>COMMON COLD</vt:lpstr>
      <vt:lpstr>OTHER COMMON DISEASES</vt:lpstr>
      <vt:lpstr>CONTINUE</vt:lpstr>
      <vt:lpstr>GOOD HABITS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COMMUNICABLE DISEASES</dc:title>
  <dc:creator>ambrewer</dc:creator>
  <cp:lastModifiedBy>Allen M. Brewer</cp:lastModifiedBy>
  <cp:revision>10</cp:revision>
  <dcterms:created xsi:type="dcterms:W3CDTF">2011-12-08T20:39:04Z</dcterms:created>
  <dcterms:modified xsi:type="dcterms:W3CDTF">2012-11-19T13:23:44Z</dcterms:modified>
</cp:coreProperties>
</file>